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74" r:id="rId5"/>
    <p:sldId id="273"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heidare" initials="ah" lastIdx="1" clrIdx="0">
    <p:extLst>
      <p:ext uri="{19B8F6BF-5375-455C-9EA6-DF929625EA0E}">
        <p15:presenceInfo xmlns:p15="http://schemas.microsoft.com/office/powerpoint/2012/main" userId="0d2e3aed753131b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F24"/>
    <a:srgbClr val="1C2023"/>
    <a:srgbClr val="012FDD"/>
    <a:srgbClr val="D38957"/>
    <a:srgbClr val="4A4A54"/>
    <a:srgbClr val="CD4040"/>
    <a:srgbClr val="D38A59"/>
    <a:srgbClr val="D18552"/>
    <a:srgbClr val="680308"/>
    <a:srgbClr val="6904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66760" autoAdjust="0"/>
  </p:normalViewPr>
  <p:slideViewPr>
    <p:cSldViewPr snapToGrid="0" snapToObjects="1">
      <p:cViewPr varScale="1">
        <p:scale>
          <a:sx n="83" d="100"/>
          <a:sy n="83" d="100"/>
        </p:scale>
        <p:origin x="159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567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مفهوم خون‌خواهی و انتقام، فراتر از یک واکنش نظامی، یک ضرورت حیاتی برای بقای یک ملت است. همان‌طور که نوار قلب نشان‌دهنده حیات بیولوژیک است، حساسیت نسبت به خون مظلوم نشان‌دهنده حیات اجتماعی و اخلاقی یک جامعه است. این موضوع دارای ابعاد پیچیده روان‌شناختی (ساختن روحیه فردی)، جامعه‌شناختی (انسجام ملی) و الهی (تحقق وعده‌های قرآنی) است که بدون آن، جامعه به سمت مرگ تدریجی و انفعال حرکت می‌کند.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برای اصلاح شخصیت افراد و تأمین سلامت روحی جامعه، هیچ ابزاری به قدرت «خون شهید» وجود ندارد. در حالی که آموزش رسمی یا قوانین سلبی تنها بخشی از جامعه را تحت تأثیر قرار می‌دهند، خون شهید مستقیماً قلب‌ها را درگیر و متحول می‌کند، حتی کسانی را که ظاهراً با دین فاصله دارند. خون شهید، مرزهای انفعال را شکسته و غیرت ملی را زنده می‌کند.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هنرمندان، سنسورهای حسی یک جامعه زنده هستند. حساسیت یک هنرمند باید در برابر خون‌های به‌ناحق ریخته‌شده به اوج برسد. اگر فریاد حماسی انتقام در قالب هنر، مانند فیلم، عکس یا شعر، جهانی نشود، دنیا خوبی‌های ملت ما را نخواهد دید و حقایق ما در سکوت رسانه‌ای دشمن دفن خواهد شد. رسالت جهانی تصویر، شکستن این سکوت مرگبار است.</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 کل دین به اندازه اباعبدالله (ع) نمی‌تواند انسان‌سازی کند. زیارت عاشورا یک مهندسی دقیق روحی است: ابتدا یادآوری مظلومیت، سپس دو مرتبه طلب انتقام در متن زیارت، که منجر به شفای روح و باز شدن گرفتگی‌های قلبی می‌شود. این فرآیند در نهایت باعث تزریق شجاعت، پویایی و ایستادگی به کالبد اجتماع می‌گردد.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روضه‌خوانی یک فرآیند تربیتی است: ۱. مرور جزئیات؛ شنیدن دقیق مظلومیت. ۲. اشک و هم‌دردی؛ تحریک عمیق‌ترین احساسات انسانی. ۳. تولید غضب مقدس؛ تبدیل غم به خشم هدفمند علیه ظالمان. ۴. زنده شدن کالبد؛ جاری شدن حیات در روح انسان. اسلام تنها با غضب مقدس ما بر قاتلان حسین (ع) در جان‌ها زنده و جاری می‌ماند.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پیشرفت واقعی با «مدل گاو شیرده» یا «مدل مدیریت دیکتاتوری» محقق نمی‌شود. فرمول پیشرفت پایدار از مسیر یک جامعه زنده می‌گذرد: ۱. هم‌دردی عمیق با مظلوم. ۲. مطالبه و خون‌خواهی قاطع. ۳. استقرار امنیت و حذف فیزیکی ظالم. این مسیر به یک جامعه زنده، حساس و پیشرفته ختم می‌شود.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هرگز نباید با تفکر عافیت‌طلبانه بگوییم «خود امام زمان می‌آید و انتقام می‌گیرد»؛ این نوع نگاه عین مرگ و بی‌مسئولیتی است. انتقام نهایی زمانی است که دشمن دیگر جرئت تعرض به این ملت را نداشته باشد. باید تمنا کنیم که نام ما در زمره منتقمان خون حسین (ع) و شهدای امنیت ثبت شود، چرا که هزاران بدبختی و گره جامعه، تنها با همین ایستادگی غیرتمندانه پای خون مظلوم حل خواهد شد. </a:t>
            </a:r>
            <a:r>
              <a:rPr lang="fa-IR"/>
              <a:t>«الهی همه عالم به فدای مظلومیت حسین (ع)...»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در لحظات حساس تاریخی که پیشوای یک جامعه هدف قرار می‌گیرد، مفهوم انتقام به یک مفهوم کلیدی و راهبردی تبدیل می‌شود. در این میان دو خطر بزرگ وجود دارد: ۱. تقلیل مفهومی: اینکه انتقام را صرفاً یک تخلیه هیجانی و زودگذر بدانیم، در حالی که انتقام یک مهندسی دقیق برای بازپس‌گیری عزت است. ۲. تخریب تمدنی: بازی‌های شبه‌علمی تمدن غرب که سعی دارند با واژگانی چون «صلح‌طلبی» و «مدارا»، انتقام و قصاص را مفاهیمی مذموم جلوه دهند تا جرئت ایستادگی را از ملت‌ها بگیرند.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تمدن غرب در ظاهر با مفاهیمی چون قصاص مخالفت می‌کند، اما در واقعیت پنهان خود، شاهد کشتار بی‌گناهان در خیابان‌ها توسط پلیس است. آمارها نشان می‌دهد که در سال ۲۰۲۴ رکورد کشتار مردم توسط پلیس آمریکا به ۱۳۸۳ مورد رسیده است. نتیجه این پارادوکس در جامعه غربی، «مرگ انسانیت» است؛ جایی که ده‌ها همسایه شاهد یک جنایت هستند اما به دلیل بی‌حسی اجتماعی، حتی به پلیس زنگ نمی‌زنند. جامعه‌ای که حس انتقام را از دست بدهد، در واقع مرده است.</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انتقام یک فرآیند دو سویه است. در بعد فردی، باعث از بین رفتن ترس‌ها، ضعف‌ها و حقارت‌های درونی شده و حس شجاعت و استقلال را در انسان رشد می‌دهد. در بعد اجتماعی، خون‌خواهی منجر به تولید خیرات فراوان و هم‌بستگی عمومی می‌شود. این فرآیند با تضمین قطعی امنیت در برابر برهم‌زنندگان نظم، در نهایت به حیات و امنیت پایدار برای کل جامعه ختم می‌گردد.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باید میان دو عرصه تفکیک قائل شد. در عرصه فردی، گذشت کردن بسیار پسندیده است و باعث رشد روحی فرد می‌شود. اما در عرصه اجتماعی، گذشت از قاتلین شهدا و کسانی که امنیت ملی را هدف قرار داده‌اند، هرگز کافی نیست. در اینجا حاکمیت ملزم به اجرای قصاص است، چرا که بخشش نابجا در اجتماع منجر به ناامنی فزاینده و گستاخی ظالم می‌شود. در سیاست، ترجیح «بی‌دردسری» بر خون‌خواهی، نشانه صلح‌طلبی نیست بلکه نشانه ضعف است.</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پشت شعارهای شیکی مانند «عافیت‌طلبی»، «روشن‌فکری» و «مدارا»، واقعیت‌های تلخی نهفته است. این ادعاها تنها نوک کوه یخ هستند؛ در لایه‌های زیرین، ترس و ضعف درونی، فقدان محبت واقعی به ولیّ خدا و بی‌تفاوتی نسبت به رنج مظلوم قرار دارد. کسی که در برابر ظلم، انفعال نشان می‌دهد، صلح‌طلب نیست، بلکه دچار نوعی بیماری روحی و مرگ حسی شده است.</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سخت‌ترین امتحان برای مؤمنان، زمانی است که باید از زندگی عادی دست کشیده و در برابر ظلم واکنش سخت نشان دهند. حضرت زهرا (س) با طرح مسئله فدک، جامعه‌ای را که پس از پیامبر (ص) دچار عافیت‌طلبی شده بود، به کنش‌گری واداشت. در حکومت علوی نیز، امتحان بزرگ مردم، شکستن رویه سازش‌کاری و آغاز درگیری مستقیم میان حق و باطل بود. </a:t>
            </a:r>
            <a:r>
              <a:rPr lang="fa-IR"/>
              <a:t>انفعال در برابر ظلم، ریشه در ضعف جرئت برای گشودن باب مواجهه مجدد با دشمن دارد.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خداوند در قرآن وعده داده است که برای ولیِ مقتول مظلوم، سلطنت و قدرت قرار می‌دهد. طبق روایات، «منصور» همان امام زمان (عج) است که به یاری خداوند، انتقام نهایی را خواهد گرفت. شعار یاران ایشان «یا لثارات الحسین» است؛ یعنی خون‌خواهی، رسالت اصلی منتظران است. کسی که در میدان انتقام از مظلوم قدم می‌گذارد، مستقیماً تحت حمایت و نصرت الهی قرار دارد.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«تو کز محنت دیگران بی‌غمی، نشاید که نامت نهند آدمی»؛ این شعر مبنای حیات اجتماعی ماست. جامعه‌ای که در آن انسان‌ها نسبت به درد یکدیگر بی‌حس باشند، حتی با بهترین مدل‌های اقتصادی هم پیشرفت نخواهد کرد. خون‌خواهی، اوج تجلی داشتن «درد دیگران» است. مسئولین بی‌درد و فاسد، محصول قطعی یک جامعه بی‌حس و منفعل هستند که نسبت به خون مظلوم بی‌تفاوت شده است.</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Slide 1 exact background (logo removed)"/>
          <p:cNvPicPr>
            <a:picLocks noChangeAspect="1"/>
          </p:cNvPicPr>
          <p:nvPr/>
        </p:nvPicPr>
        <p:blipFill>
          <a:blip r:embed="rId3"/>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456AF202-32AD-EC15-05DD-BA6B03EC6F5E}"/>
              </a:ext>
            </a:extLst>
          </p:cNvPr>
          <p:cNvSpPr/>
          <p:nvPr/>
        </p:nvSpPr>
        <p:spPr>
          <a:xfrm>
            <a:off x="-122548" y="-141402"/>
            <a:ext cx="12424527" cy="728692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fa-IR"/>
          </a:p>
        </p:txBody>
      </p:sp>
      <p:pic>
        <p:nvPicPr>
          <p:cNvPr id="3" name="Image 1" descr="Slide 1 animation layer 1"/>
          <p:cNvPicPr>
            <a:picLocks noChangeAspect="1"/>
          </p:cNvPicPr>
          <p:nvPr/>
        </p:nvPicPr>
        <p:blipFill>
          <a:blip r:embed="rId4"/>
          <a:stretch>
            <a:fillRect/>
          </a:stretch>
        </p:blipFill>
        <p:spPr>
          <a:xfrm>
            <a:off x="0" y="830461"/>
            <a:ext cx="12192000" cy="3937992"/>
          </a:xfrm>
          <a:prstGeom prst="rect">
            <a:avLst/>
          </a:prstGeom>
          <a:effectLst>
            <a:softEdge rad="63500"/>
          </a:effectLst>
        </p:spPr>
      </p:pic>
      <p:pic>
        <p:nvPicPr>
          <p:cNvPr id="4" name="Image 2" descr="Slide 1 animation layer 2"/>
          <p:cNvPicPr>
            <a:picLocks noChangeAspect="1"/>
          </p:cNvPicPr>
          <p:nvPr/>
        </p:nvPicPr>
        <p:blipFill>
          <a:blip r:embed="rId5"/>
          <a:stretch>
            <a:fillRect/>
          </a:stretch>
        </p:blipFill>
        <p:spPr>
          <a:xfrm>
            <a:off x="1488558" y="4915793"/>
            <a:ext cx="9250325" cy="5982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Slide 8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3" name="Image 1" descr="Slide 8 animation layer 1"/>
          <p:cNvPicPr>
            <a:picLocks noChangeAspect="1"/>
          </p:cNvPicPr>
          <p:nvPr/>
        </p:nvPicPr>
        <p:blipFill>
          <a:blip r:embed="rId4"/>
          <a:stretch>
            <a:fillRect/>
          </a:stretch>
        </p:blipFill>
        <p:spPr>
          <a:xfrm>
            <a:off x="593651" y="482203"/>
            <a:ext cx="11040139" cy="579536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4EA164-E5D5-A707-4BA7-214D73A1752E}"/>
              </a:ext>
            </a:extLst>
          </p:cNvPr>
          <p:cNvPicPr>
            <a:picLocks noChangeAspect="1"/>
          </p:cNvPicPr>
          <p:nvPr/>
        </p:nvPicPr>
        <p:blipFill>
          <a:blip r:embed="rId3"/>
          <a:stretch>
            <a:fillRect/>
          </a:stretch>
        </p:blipFill>
        <p:spPr>
          <a:xfrm>
            <a:off x="-381000" y="-228600"/>
            <a:ext cx="12975945" cy="7086600"/>
          </a:xfrm>
          <a:prstGeom prst="rect">
            <a:avLst/>
          </a:prstGeom>
        </p:spPr>
      </p:pic>
      <p:pic>
        <p:nvPicPr>
          <p:cNvPr id="2" name="Image 0" descr="Slide 9 exact background (logo removed)"/>
          <p:cNvPicPr>
            <a:picLocks noChangeAspect="1"/>
          </p:cNvPicPr>
          <p:nvPr/>
        </p:nvPicPr>
        <p:blipFill>
          <a:blip r:embed="rId4"/>
          <a:stretch>
            <a:fillRect/>
          </a:stretch>
        </p:blipFill>
        <p:spPr>
          <a:xfrm>
            <a:off x="0" y="0"/>
            <a:ext cx="12192000" cy="6858000"/>
          </a:xfrm>
          <a:prstGeom prst="rect">
            <a:avLst/>
          </a:prstGeom>
        </p:spPr>
      </p:pic>
      <p:pic>
        <p:nvPicPr>
          <p:cNvPr id="4" name="Image 2" descr="Slide 9 animation layer 2"/>
          <p:cNvPicPr>
            <a:picLocks noChangeAspect="1"/>
          </p:cNvPicPr>
          <p:nvPr/>
        </p:nvPicPr>
        <p:blipFill>
          <a:blip r:embed="rId5"/>
          <a:srcRect l="7940" t="50338" r="63072" b="3044"/>
          <a:stretch>
            <a:fillRect/>
          </a:stretch>
        </p:blipFill>
        <p:spPr>
          <a:xfrm>
            <a:off x="985344" y="3429000"/>
            <a:ext cx="3251639" cy="1852448"/>
          </a:xfrm>
          <a:prstGeom prst="rect">
            <a:avLst/>
          </a:prstGeom>
        </p:spPr>
      </p:pic>
      <p:sp>
        <p:nvSpPr>
          <p:cNvPr id="10" name="Rectangle 9">
            <a:extLst>
              <a:ext uri="{FF2B5EF4-FFF2-40B4-BE49-F238E27FC236}">
                <a16:creationId xmlns:a16="http://schemas.microsoft.com/office/drawing/2014/main" id="{23C118D9-A225-B44F-2B36-8532DA83E7F5}"/>
              </a:ext>
            </a:extLst>
          </p:cNvPr>
          <p:cNvSpPr/>
          <p:nvPr/>
        </p:nvSpPr>
        <p:spPr>
          <a:xfrm>
            <a:off x="886120" y="5581054"/>
            <a:ext cx="10437555" cy="651867"/>
          </a:xfrm>
          <a:prstGeom prst="rect">
            <a:avLst/>
          </a:prstGeom>
          <a:solidFill>
            <a:srgbClr val="69040A"/>
          </a:solidFill>
          <a:ln>
            <a:solidFill>
              <a:srgbClr val="68030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5" name="Image 3" descr="Slide 9 animation layer 3"/>
          <p:cNvPicPr>
            <a:picLocks noChangeAspect="1"/>
          </p:cNvPicPr>
          <p:nvPr/>
        </p:nvPicPr>
        <p:blipFill>
          <a:blip r:embed="rId6"/>
          <a:stretch>
            <a:fillRect/>
          </a:stretch>
        </p:blipFill>
        <p:spPr>
          <a:xfrm>
            <a:off x="0" y="5581055"/>
            <a:ext cx="12192000" cy="767953"/>
          </a:xfrm>
          <a:prstGeom prst="rect">
            <a:avLst/>
          </a:prstGeom>
        </p:spPr>
      </p:pic>
      <p:pic>
        <p:nvPicPr>
          <p:cNvPr id="9" name="Image 0" descr="Slide 9 exact background (logo removed)">
            <a:extLst>
              <a:ext uri="{FF2B5EF4-FFF2-40B4-BE49-F238E27FC236}">
                <a16:creationId xmlns:a16="http://schemas.microsoft.com/office/drawing/2014/main" id="{690773A8-3787-E990-49F4-F8012E77E70C}"/>
              </a:ext>
            </a:extLst>
          </p:cNvPr>
          <p:cNvPicPr>
            <a:picLocks noChangeAspect="1"/>
          </p:cNvPicPr>
          <p:nvPr/>
        </p:nvPicPr>
        <p:blipFill>
          <a:blip r:embed="rId4"/>
          <a:srcRect l="22005" r="17900" b="93108"/>
          <a:stretch>
            <a:fillRect/>
          </a:stretch>
        </p:blipFill>
        <p:spPr>
          <a:xfrm>
            <a:off x="2912882" y="497761"/>
            <a:ext cx="6443770" cy="714375"/>
          </a:xfrm>
          <a:prstGeom prst="rect">
            <a:avLst/>
          </a:prstGeom>
        </p:spPr>
      </p:pic>
      <p:pic>
        <p:nvPicPr>
          <p:cNvPr id="3" name="Image 1" descr="Slide 9 animation layer 1"/>
          <p:cNvPicPr>
            <a:picLocks noChangeAspect="1"/>
          </p:cNvPicPr>
          <p:nvPr/>
        </p:nvPicPr>
        <p:blipFill>
          <a:blip r:embed="rId7"/>
          <a:stretch>
            <a:fillRect/>
          </a:stretch>
        </p:blipFill>
        <p:spPr>
          <a:xfrm>
            <a:off x="2835349" y="525348"/>
            <a:ext cx="6547884" cy="785813"/>
          </a:xfrm>
          <a:prstGeom prst="rect">
            <a:avLst/>
          </a:prstGeom>
        </p:spPr>
      </p:pic>
      <p:pic>
        <p:nvPicPr>
          <p:cNvPr id="8" name="Image 2" descr="Slide 9 animation layer 2">
            <a:extLst>
              <a:ext uri="{FF2B5EF4-FFF2-40B4-BE49-F238E27FC236}">
                <a16:creationId xmlns:a16="http://schemas.microsoft.com/office/drawing/2014/main" id="{8F60503E-A40D-4C30-8BFA-78C0C5D6BD07}"/>
              </a:ext>
            </a:extLst>
          </p:cNvPr>
          <p:cNvPicPr>
            <a:picLocks noChangeAspect="1"/>
          </p:cNvPicPr>
          <p:nvPr/>
        </p:nvPicPr>
        <p:blipFill>
          <a:blip r:embed="rId5"/>
          <a:srcRect l="38956" t="49706" r="32055" b="3676"/>
          <a:stretch>
            <a:fillRect/>
          </a:stretch>
        </p:blipFill>
        <p:spPr>
          <a:xfrm>
            <a:off x="4489232" y="3429000"/>
            <a:ext cx="3251639" cy="1852448"/>
          </a:xfrm>
          <a:prstGeom prst="rect">
            <a:avLst/>
          </a:prstGeom>
        </p:spPr>
      </p:pic>
      <p:pic>
        <p:nvPicPr>
          <p:cNvPr id="11" name="Image 2" descr="Slide 9 animation layer 2">
            <a:extLst>
              <a:ext uri="{FF2B5EF4-FFF2-40B4-BE49-F238E27FC236}">
                <a16:creationId xmlns:a16="http://schemas.microsoft.com/office/drawing/2014/main" id="{6FFD6FB5-5178-3CDC-9D16-EF721AF2A07B}"/>
              </a:ext>
            </a:extLst>
          </p:cNvPr>
          <p:cNvPicPr>
            <a:picLocks noChangeAspect="1"/>
          </p:cNvPicPr>
          <p:nvPr/>
        </p:nvPicPr>
        <p:blipFill>
          <a:blip r:embed="rId5"/>
          <a:srcRect l="69983" t="49657" r="1169" b="2932"/>
          <a:stretch>
            <a:fillRect/>
          </a:stretch>
        </p:blipFill>
        <p:spPr>
          <a:xfrm>
            <a:off x="7969467" y="3429000"/>
            <a:ext cx="3235965" cy="1883979"/>
          </a:xfrm>
          <a:prstGeom prst="rect">
            <a:avLst/>
          </a:prstGeom>
        </p:spPr>
      </p:pic>
      <p:pic>
        <p:nvPicPr>
          <p:cNvPr id="12" name="Image 2" descr="Slide 9 animation layer 2">
            <a:extLst>
              <a:ext uri="{FF2B5EF4-FFF2-40B4-BE49-F238E27FC236}">
                <a16:creationId xmlns:a16="http://schemas.microsoft.com/office/drawing/2014/main" id="{92CBAA86-386F-3BCB-CE89-035DE1855767}"/>
              </a:ext>
            </a:extLst>
          </p:cNvPr>
          <p:cNvPicPr>
            <a:picLocks noChangeAspect="1"/>
          </p:cNvPicPr>
          <p:nvPr/>
        </p:nvPicPr>
        <p:blipFill>
          <a:blip r:embed="rId5"/>
          <a:srcRect l="31805" r="24908" b="54365"/>
          <a:stretch>
            <a:fillRect/>
          </a:stretch>
        </p:blipFill>
        <p:spPr>
          <a:xfrm>
            <a:off x="3649717" y="1422466"/>
            <a:ext cx="4855780" cy="18134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circle(in)">
                                      <p:cBhvr>
                                        <p:cTn id="33" dur="2000"/>
                                        <p:tgtEl>
                                          <p:spTgt spid="5"/>
                                        </p:tgtEl>
                                      </p:cBhvr>
                                    </p:animEffect>
                                  </p:childTnLst>
                                </p:cTn>
                              </p:par>
                              <p:par>
                                <p:cTn id="34" presetID="16" presetClass="entr" presetSubtype="21"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arn(inVertical)">
                                      <p:cBhvr>
                                        <p:cTn id="36" dur="500"/>
                                        <p:tgtEl>
                                          <p:spTgt spid="2"/>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ircle(in)">
                                      <p:cBhvr>
                                        <p:cTn id="39" dur="2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heel(1)">
                                      <p:cBhvr>
                                        <p:cTn id="4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Slide 10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3" name="Image 1" descr="Slide 10 animation layer 1"/>
          <p:cNvPicPr>
            <a:picLocks noChangeAspect="1"/>
          </p:cNvPicPr>
          <p:nvPr/>
        </p:nvPicPr>
        <p:blipFill>
          <a:blip r:embed="rId4"/>
          <a:stretch>
            <a:fillRect/>
          </a:stretch>
        </p:blipFill>
        <p:spPr>
          <a:xfrm>
            <a:off x="168349" y="0"/>
            <a:ext cx="11660372"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Slide 11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3" name="Image 1" descr="Slide 11 animation layer 1"/>
          <p:cNvPicPr>
            <a:picLocks noChangeAspect="1"/>
          </p:cNvPicPr>
          <p:nvPr/>
        </p:nvPicPr>
        <p:blipFill>
          <a:blip r:embed="rId4"/>
          <a:stretch>
            <a:fillRect/>
          </a:stretch>
        </p:blipFill>
        <p:spPr>
          <a:xfrm>
            <a:off x="10207256" y="589359"/>
            <a:ext cx="815163" cy="1580555"/>
          </a:xfrm>
          <a:prstGeom prst="rect">
            <a:avLst/>
          </a:prstGeom>
        </p:spPr>
      </p:pic>
      <p:pic>
        <p:nvPicPr>
          <p:cNvPr id="4" name="Image 2" descr="Slide 11 animation layer 2"/>
          <p:cNvPicPr>
            <a:picLocks noChangeAspect="1"/>
          </p:cNvPicPr>
          <p:nvPr/>
        </p:nvPicPr>
        <p:blipFill>
          <a:blip r:embed="rId5"/>
          <a:stretch>
            <a:fillRect/>
          </a:stretch>
        </p:blipFill>
        <p:spPr>
          <a:xfrm>
            <a:off x="912628" y="4580930"/>
            <a:ext cx="673395" cy="491133"/>
          </a:xfrm>
          <a:prstGeom prst="rect">
            <a:avLst/>
          </a:prstGeom>
        </p:spPr>
      </p:pic>
      <p:pic>
        <p:nvPicPr>
          <p:cNvPr id="5" name="Image 3" descr="Slide 11 animation layer 3"/>
          <p:cNvPicPr>
            <a:picLocks noChangeAspect="1"/>
          </p:cNvPicPr>
          <p:nvPr/>
        </p:nvPicPr>
        <p:blipFill>
          <a:blip r:embed="rId6"/>
          <a:stretch>
            <a:fillRect/>
          </a:stretch>
        </p:blipFill>
        <p:spPr>
          <a:xfrm>
            <a:off x="1001233" y="5545336"/>
            <a:ext cx="815163" cy="66079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Slide 12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3" name="Image 1" descr="Slide 12 animation layer 1"/>
          <p:cNvPicPr>
            <a:picLocks noChangeAspect="1"/>
          </p:cNvPicPr>
          <p:nvPr/>
        </p:nvPicPr>
        <p:blipFill>
          <a:blip r:embed="rId4"/>
          <a:stretch>
            <a:fillRect/>
          </a:stretch>
        </p:blipFill>
        <p:spPr>
          <a:xfrm>
            <a:off x="540488" y="491133"/>
            <a:ext cx="4713767" cy="669727"/>
          </a:xfrm>
          <a:prstGeom prst="rect">
            <a:avLst/>
          </a:prstGeom>
        </p:spPr>
      </p:pic>
      <p:pic>
        <p:nvPicPr>
          <p:cNvPr id="4" name="Image 2" descr="Slide 12 animation layer 2"/>
          <p:cNvPicPr>
            <a:picLocks noChangeAspect="1"/>
          </p:cNvPicPr>
          <p:nvPr/>
        </p:nvPicPr>
        <p:blipFill>
          <a:blip r:embed="rId5"/>
          <a:stretch>
            <a:fillRect/>
          </a:stretch>
        </p:blipFill>
        <p:spPr>
          <a:xfrm>
            <a:off x="1621465" y="1357313"/>
            <a:ext cx="10216116" cy="4018359"/>
          </a:xfrm>
          <a:prstGeom prst="rect">
            <a:avLst/>
          </a:prstGeom>
        </p:spPr>
      </p:pic>
      <p:pic>
        <p:nvPicPr>
          <p:cNvPr id="5" name="Image 3" descr="Slide 12 animation layer 3"/>
          <p:cNvPicPr>
            <a:picLocks noChangeAspect="1"/>
          </p:cNvPicPr>
          <p:nvPr/>
        </p:nvPicPr>
        <p:blipFill>
          <a:blip r:embed="rId6"/>
          <a:stretch>
            <a:fillRect/>
          </a:stretch>
        </p:blipFill>
        <p:spPr>
          <a:xfrm>
            <a:off x="2046767" y="5750719"/>
            <a:ext cx="8133907" cy="76795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Slide 13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3" name="Image 1" descr="Slide 13 animation layer 1"/>
          <p:cNvPicPr>
            <a:picLocks noChangeAspect="1"/>
          </p:cNvPicPr>
          <p:nvPr/>
        </p:nvPicPr>
        <p:blipFill>
          <a:blip r:embed="rId4"/>
          <a:stretch>
            <a:fillRect/>
          </a:stretch>
        </p:blipFill>
        <p:spPr>
          <a:xfrm>
            <a:off x="372140" y="464344"/>
            <a:ext cx="11554046" cy="619720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Slide 14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4D224E8-9C77-BDC1-0151-C06E72F847B8}"/>
              </a:ext>
            </a:extLst>
          </p:cNvPr>
          <p:cNvPicPr>
            <a:picLocks noChangeAspect="1"/>
          </p:cNvPicPr>
          <p:nvPr/>
        </p:nvPicPr>
        <p:blipFill>
          <a:blip r:embed="rId4"/>
          <a:stretch>
            <a:fillRect/>
          </a:stretch>
        </p:blipFill>
        <p:spPr>
          <a:xfrm>
            <a:off x="3239" y="0"/>
            <a:ext cx="12185522" cy="6857999"/>
          </a:xfrm>
          <a:prstGeom prst="rect">
            <a:avLst/>
          </a:prstGeom>
        </p:spPr>
      </p:pic>
      <p:pic>
        <p:nvPicPr>
          <p:cNvPr id="3" name="Image 1" descr="Slide 14 animation layer 1"/>
          <p:cNvPicPr>
            <a:picLocks noChangeAspect="1"/>
          </p:cNvPicPr>
          <p:nvPr/>
        </p:nvPicPr>
        <p:blipFill>
          <a:blip r:embed="rId5"/>
          <a:stretch>
            <a:fillRect/>
          </a:stretch>
        </p:blipFill>
        <p:spPr>
          <a:xfrm>
            <a:off x="1842977" y="241102"/>
            <a:ext cx="8603511" cy="919758"/>
          </a:xfrm>
          <a:prstGeom prst="rect">
            <a:avLst/>
          </a:prstGeom>
        </p:spPr>
      </p:pic>
      <p:pic>
        <p:nvPicPr>
          <p:cNvPr id="4" name="Image 2" descr="Slide 14 animation layer 2"/>
          <p:cNvPicPr>
            <a:picLocks noChangeAspect="1"/>
          </p:cNvPicPr>
          <p:nvPr/>
        </p:nvPicPr>
        <p:blipFill>
          <a:blip r:embed="rId6"/>
          <a:stretch>
            <a:fillRect/>
          </a:stretch>
        </p:blipFill>
        <p:spPr>
          <a:xfrm>
            <a:off x="327837" y="1276945"/>
            <a:ext cx="7079511" cy="5259586"/>
          </a:xfrm>
          <a:prstGeom prst="rect">
            <a:avLst/>
          </a:prstGeom>
        </p:spPr>
      </p:pic>
      <p:pic>
        <p:nvPicPr>
          <p:cNvPr id="5" name="Image 3" descr="Slide 14 animation layer 3"/>
          <p:cNvPicPr>
            <a:picLocks noChangeAspect="1"/>
          </p:cNvPicPr>
          <p:nvPr/>
        </p:nvPicPr>
        <p:blipFill>
          <a:blip r:embed="rId7"/>
          <a:stretch>
            <a:fillRect/>
          </a:stretch>
        </p:blipFill>
        <p:spPr>
          <a:xfrm>
            <a:off x="7814930" y="1366242"/>
            <a:ext cx="3783419" cy="5420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Slide 15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06AB05F-AA8A-F397-87BF-9C2A5F8D710F}"/>
              </a:ext>
            </a:extLst>
          </p:cNvPr>
          <p:cNvPicPr>
            <a:picLocks noChangeAspect="1"/>
          </p:cNvPicPr>
          <p:nvPr/>
        </p:nvPicPr>
        <p:blipFill>
          <a:blip r:embed="rId4"/>
          <a:stretch>
            <a:fillRect/>
          </a:stretch>
        </p:blipFill>
        <p:spPr>
          <a:xfrm>
            <a:off x="3239" y="3053952"/>
            <a:ext cx="12185522" cy="3804047"/>
          </a:xfrm>
          <a:prstGeom prst="rect">
            <a:avLst/>
          </a:prstGeom>
        </p:spPr>
      </p:pic>
      <p:pic>
        <p:nvPicPr>
          <p:cNvPr id="3" name="Image 1" descr="Slide 15 animation layer 1"/>
          <p:cNvPicPr>
            <a:picLocks noChangeAspect="1"/>
          </p:cNvPicPr>
          <p:nvPr/>
        </p:nvPicPr>
        <p:blipFill>
          <a:blip r:embed="rId5"/>
          <a:stretch>
            <a:fillRect/>
          </a:stretch>
        </p:blipFill>
        <p:spPr>
          <a:xfrm>
            <a:off x="3207488" y="508992"/>
            <a:ext cx="5803605" cy="2544961"/>
          </a:xfrm>
          <a:prstGeom prst="rect">
            <a:avLst/>
          </a:prstGeom>
        </p:spPr>
      </p:pic>
      <p:pic>
        <p:nvPicPr>
          <p:cNvPr id="4" name="Image 2" descr="Slide 15 animation layer 2"/>
          <p:cNvPicPr>
            <a:picLocks noChangeAspect="1"/>
          </p:cNvPicPr>
          <p:nvPr/>
        </p:nvPicPr>
        <p:blipFill>
          <a:blip r:embed="rId6"/>
          <a:stretch>
            <a:fillRect/>
          </a:stretch>
        </p:blipFill>
        <p:spPr>
          <a:xfrm>
            <a:off x="1860698" y="3178969"/>
            <a:ext cx="8506046" cy="1375172"/>
          </a:xfrm>
          <a:prstGeom prst="rect">
            <a:avLst/>
          </a:prstGeom>
        </p:spPr>
      </p:pic>
      <p:pic>
        <p:nvPicPr>
          <p:cNvPr id="5" name="Image 3" descr="Slide 15 animation layer 3"/>
          <p:cNvPicPr>
            <a:picLocks noChangeAspect="1"/>
          </p:cNvPicPr>
          <p:nvPr/>
        </p:nvPicPr>
        <p:blipFill>
          <a:blip r:embed="rId7"/>
          <a:stretch>
            <a:fillRect/>
          </a:stretch>
        </p:blipFill>
        <p:spPr>
          <a:xfrm>
            <a:off x="3816050" y="4554141"/>
            <a:ext cx="4368209" cy="1598414"/>
          </a:xfrm>
          <a:prstGeom prst="rect">
            <a:avLst/>
          </a:prstGeom>
          <a:effectLst>
            <a:glow rad="101600">
              <a:srgbClr val="CD4040">
                <a:alpha val="60000"/>
              </a:srgbClr>
            </a:glo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Slide 2 exact background (logo removed)"/>
          <p:cNvPicPr>
            <a:picLocks noChangeAspect="1"/>
          </p:cNvPicPr>
          <p:nvPr/>
        </p:nvPicPr>
        <p:blipFill>
          <a:blip r:embed="rId3">
            <a:duotone>
              <a:prstClr val="black"/>
              <a:schemeClr val="tx1">
                <a:tint val="45000"/>
                <a:satMod val="400000"/>
              </a:schemeClr>
            </a:duotone>
          </a:blip>
          <a:stretch>
            <a:fillRect/>
          </a:stretch>
        </p:blipFill>
        <p:spPr>
          <a:xfrm>
            <a:off x="0" y="0"/>
            <a:ext cx="12192000" cy="6858000"/>
          </a:xfrm>
          <a:prstGeom prst="rect">
            <a:avLst/>
          </a:prstGeom>
          <a:ln>
            <a:solidFill>
              <a:schemeClr val="tx1"/>
            </a:solidFill>
          </a:ln>
        </p:spPr>
      </p:pic>
      <p:sp>
        <p:nvSpPr>
          <p:cNvPr id="8" name="Rectangle 7">
            <a:extLst>
              <a:ext uri="{FF2B5EF4-FFF2-40B4-BE49-F238E27FC236}">
                <a16:creationId xmlns:a16="http://schemas.microsoft.com/office/drawing/2014/main" id="{5C54C941-B5AE-C011-F8A5-BE451DE62E94}"/>
              </a:ext>
            </a:extLst>
          </p:cNvPr>
          <p:cNvSpPr/>
          <p:nvPr/>
        </p:nvSpPr>
        <p:spPr>
          <a:xfrm>
            <a:off x="0" y="0"/>
            <a:ext cx="12191999"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fa-IR"/>
          </a:p>
        </p:txBody>
      </p:sp>
      <p:pic>
        <p:nvPicPr>
          <p:cNvPr id="4" name="Image 2" descr="Slide 2 animation layer 2"/>
          <p:cNvPicPr>
            <a:picLocks noChangeAspect="1"/>
          </p:cNvPicPr>
          <p:nvPr/>
        </p:nvPicPr>
        <p:blipFill>
          <a:blip r:embed="rId4"/>
          <a:stretch>
            <a:fillRect/>
          </a:stretch>
        </p:blipFill>
        <p:spPr>
          <a:xfrm>
            <a:off x="726558" y="723305"/>
            <a:ext cx="5041605" cy="2589609"/>
          </a:xfrm>
          <a:prstGeom prst="rect">
            <a:avLst/>
          </a:prstGeom>
        </p:spPr>
      </p:pic>
      <p:pic>
        <p:nvPicPr>
          <p:cNvPr id="3" name="Image 1" descr="Slide 2 animation layer 1"/>
          <p:cNvPicPr>
            <a:picLocks noChangeAspect="1"/>
          </p:cNvPicPr>
          <p:nvPr/>
        </p:nvPicPr>
        <p:blipFill>
          <a:blip r:embed="rId5"/>
          <a:stretch>
            <a:fillRect/>
          </a:stretch>
        </p:blipFill>
        <p:spPr>
          <a:xfrm>
            <a:off x="7203558" y="723305"/>
            <a:ext cx="4261884" cy="1669852"/>
          </a:xfrm>
          <a:prstGeom prst="rect">
            <a:avLst/>
          </a:prstGeom>
        </p:spPr>
      </p:pic>
      <p:pic>
        <p:nvPicPr>
          <p:cNvPr id="5" name="Image 3" descr="Slide 2 animation layer 3"/>
          <p:cNvPicPr>
            <a:picLocks noChangeAspect="1"/>
          </p:cNvPicPr>
          <p:nvPr/>
        </p:nvPicPr>
        <p:blipFill>
          <a:blip r:embed="rId6"/>
          <a:stretch>
            <a:fillRect/>
          </a:stretch>
        </p:blipFill>
        <p:spPr>
          <a:xfrm>
            <a:off x="8377570" y="2393157"/>
            <a:ext cx="1913860" cy="1526977"/>
          </a:xfrm>
          <a:prstGeom prst="rect">
            <a:avLst/>
          </a:prstGeom>
        </p:spPr>
      </p:pic>
      <p:pic>
        <p:nvPicPr>
          <p:cNvPr id="6" name="Image 4" descr="Slide 2 animation layer 4"/>
          <p:cNvPicPr>
            <a:picLocks noChangeAspect="1"/>
          </p:cNvPicPr>
          <p:nvPr/>
        </p:nvPicPr>
        <p:blipFill>
          <a:blip r:embed="rId7"/>
          <a:stretch>
            <a:fillRect/>
          </a:stretch>
        </p:blipFill>
        <p:spPr>
          <a:xfrm>
            <a:off x="726558" y="3554016"/>
            <a:ext cx="4899837" cy="2598539"/>
          </a:xfrm>
          <a:prstGeom prst="rect">
            <a:avLst/>
          </a:prstGeom>
        </p:spPr>
      </p:pic>
      <p:pic>
        <p:nvPicPr>
          <p:cNvPr id="7" name="Image 5" descr="Slide 2 animation layer 5"/>
          <p:cNvPicPr>
            <a:picLocks noChangeAspect="1"/>
          </p:cNvPicPr>
          <p:nvPr/>
        </p:nvPicPr>
        <p:blipFill>
          <a:blip r:embed="rId8"/>
          <a:stretch>
            <a:fillRect/>
          </a:stretch>
        </p:blipFill>
        <p:spPr>
          <a:xfrm>
            <a:off x="7079511" y="4232672"/>
            <a:ext cx="4377070" cy="17859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Slide 3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0B727C2C-C12D-E282-503B-E0B8740C46B7}"/>
              </a:ext>
            </a:extLst>
          </p:cNvPr>
          <p:cNvPicPr>
            <a:picLocks noChangeAspect="1"/>
          </p:cNvPicPr>
          <p:nvPr/>
        </p:nvPicPr>
        <p:blipFill>
          <a:blip r:embed="rId4"/>
          <a:stretch>
            <a:fillRect/>
          </a:stretch>
        </p:blipFill>
        <p:spPr>
          <a:xfrm>
            <a:off x="3239" y="0"/>
            <a:ext cx="12185522" cy="6858000"/>
          </a:xfrm>
          <a:prstGeom prst="rect">
            <a:avLst/>
          </a:prstGeom>
        </p:spPr>
      </p:pic>
      <p:pic>
        <p:nvPicPr>
          <p:cNvPr id="3" name="Image 1" descr="Slide 3 animation layer 1"/>
          <p:cNvPicPr>
            <a:picLocks noChangeAspect="1"/>
          </p:cNvPicPr>
          <p:nvPr/>
        </p:nvPicPr>
        <p:blipFill>
          <a:blip r:embed="rId5"/>
          <a:stretch>
            <a:fillRect/>
          </a:stretch>
        </p:blipFill>
        <p:spPr>
          <a:xfrm>
            <a:off x="2414477" y="471764"/>
            <a:ext cx="7363046" cy="714375"/>
          </a:xfrm>
          <a:prstGeom prst="rect">
            <a:avLst/>
          </a:prstGeom>
        </p:spPr>
      </p:pic>
      <p:pic>
        <p:nvPicPr>
          <p:cNvPr id="4" name="Image 2" descr="Slide 3 animation layer 2"/>
          <p:cNvPicPr>
            <a:picLocks noChangeAspect="1"/>
          </p:cNvPicPr>
          <p:nvPr/>
        </p:nvPicPr>
        <p:blipFill>
          <a:blip r:embed="rId6"/>
          <a:srcRect b="30610"/>
          <a:stretch>
            <a:fillRect/>
          </a:stretch>
        </p:blipFill>
        <p:spPr>
          <a:xfrm>
            <a:off x="1963261" y="1261553"/>
            <a:ext cx="8523767" cy="3414142"/>
          </a:xfrm>
          <a:prstGeom prst="rect">
            <a:avLst/>
          </a:prstGeom>
        </p:spPr>
      </p:pic>
      <p:pic>
        <p:nvPicPr>
          <p:cNvPr id="7" name="Image 2" descr="Slide 3 animation layer 2">
            <a:extLst>
              <a:ext uri="{FF2B5EF4-FFF2-40B4-BE49-F238E27FC236}">
                <a16:creationId xmlns:a16="http://schemas.microsoft.com/office/drawing/2014/main" id="{10EF0DA1-25FB-A098-A368-08E916E085EC}"/>
              </a:ext>
            </a:extLst>
          </p:cNvPr>
          <p:cNvPicPr>
            <a:picLocks noChangeAspect="1"/>
          </p:cNvPicPr>
          <p:nvPr/>
        </p:nvPicPr>
        <p:blipFill>
          <a:blip r:embed="rId6"/>
          <a:srcRect t="68016"/>
          <a:stretch>
            <a:fillRect/>
          </a:stretch>
        </p:blipFill>
        <p:spPr>
          <a:xfrm>
            <a:off x="2115661" y="4760535"/>
            <a:ext cx="8523767" cy="15736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B47940-DF34-1E7D-3A9E-7E447EBA3531}"/>
              </a:ext>
            </a:extLst>
          </p:cNvPr>
          <p:cNvPicPr>
            <a:picLocks noChangeAspect="1"/>
          </p:cNvPicPr>
          <p:nvPr/>
        </p:nvPicPr>
        <p:blipFill>
          <a:blip r:embed="rId2"/>
          <a:stretch>
            <a:fillRect/>
          </a:stretch>
        </p:blipFill>
        <p:spPr>
          <a:xfrm>
            <a:off x="3239" y="0"/>
            <a:ext cx="12185522" cy="6858000"/>
          </a:xfrm>
          <a:prstGeom prst="rect">
            <a:avLst/>
          </a:prstGeom>
        </p:spPr>
      </p:pic>
      <p:pic>
        <p:nvPicPr>
          <p:cNvPr id="3" name="Picture 2" descr="تداوم خشونت پلیس آمریکا با دانشجویان و بازداشت دو استاد دانشگاه - ایرنا">
            <a:extLst>
              <a:ext uri="{FF2B5EF4-FFF2-40B4-BE49-F238E27FC236}">
                <a16:creationId xmlns:a16="http://schemas.microsoft.com/office/drawing/2014/main" id="{0FA50CCA-5A2C-113C-B908-2B8DC581F45D}"/>
              </a:ext>
            </a:extLst>
          </p:cNvPr>
          <p:cNvPicPr>
            <a:picLocks noChangeAspect="1"/>
          </p:cNvPicPr>
          <p:nvPr/>
        </p:nvPicPr>
        <p:blipFill>
          <a:blip r:embed="rId3"/>
          <a:stretch>
            <a:fillRect/>
          </a:stretch>
        </p:blipFill>
        <p:spPr>
          <a:xfrm>
            <a:off x="4299108" y="326273"/>
            <a:ext cx="4048532" cy="22735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شلیک یک مامور فدرال آمریکا در مینیاپولیس باعث مرگ یک مرد شد - BBC News فارسی">
            <a:extLst>
              <a:ext uri="{FF2B5EF4-FFF2-40B4-BE49-F238E27FC236}">
                <a16:creationId xmlns:a16="http://schemas.microsoft.com/office/drawing/2014/main" id="{E22CC066-35C5-F5C7-F5D5-0B0826DC5C63}"/>
              </a:ext>
            </a:extLst>
          </p:cNvPr>
          <p:cNvPicPr>
            <a:picLocks noChangeAspect="1"/>
          </p:cNvPicPr>
          <p:nvPr/>
        </p:nvPicPr>
        <p:blipFill>
          <a:blip r:embed="rId4"/>
          <a:stretch>
            <a:fillRect/>
          </a:stretch>
        </p:blipFill>
        <p:spPr>
          <a:xfrm>
            <a:off x="287620" y="1162593"/>
            <a:ext cx="3828132" cy="21473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گزارش سی ان ان از افزایش جرم و جنایت و ناتوانی پلیس آمریکا - شبکه العالم">
            <a:extLst>
              <a:ext uri="{FF2B5EF4-FFF2-40B4-BE49-F238E27FC236}">
                <a16:creationId xmlns:a16="http://schemas.microsoft.com/office/drawing/2014/main" id="{5F82F2CC-9CE1-9A05-687A-44B169B42BFE}"/>
              </a:ext>
            </a:extLst>
          </p:cNvPr>
          <p:cNvPicPr>
            <a:picLocks noChangeAspect="1"/>
          </p:cNvPicPr>
          <p:nvPr/>
        </p:nvPicPr>
        <p:blipFill>
          <a:blip r:embed="rId5"/>
          <a:stretch>
            <a:fillRect/>
          </a:stretch>
        </p:blipFill>
        <p:spPr>
          <a:xfrm>
            <a:off x="8530996" y="1162593"/>
            <a:ext cx="3495391" cy="2021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اعتراض سراسری، شهرهای اروپا و آمریکا را فرا گرفت - همشهری آنلاین">
            <a:extLst>
              <a:ext uri="{FF2B5EF4-FFF2-40B4-BE49-F238E27FC236}">
                <a16:creationId xmlns:a16="http://schemas.microsoft.com/office/drawing/2014/main" id="{AA2A31BC-272E-3135-0EBF-3A23D340AA15}"/>
              </a:ext>
            </a:extLst>
          </p:cNvPr>
          <p:cNvPicPr>
            <a:picLocks noChangeAspect="1"/>
          </p:cNvPicPr>
          <p:nvPr/>
        </p:nvPicPr>
        <p:blipFill>
          <a:blip r:embed="rId6"/>
          <a:stretch>
            <a:fillRect/>
          </a:stretch>
        </p:blipFill>
        <p:spPr>
          <a:xfrm>
            <a:off x="4400133" y="2960377"/>
            <a:ext cx="3903210" cy="2595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آمار قتل‌های انجام شده توسط پلیس آمریکا رکورد زد">
            <a:extLst>
              <a:ext uri="{FF2B5EF4-FFF2-40B4-BE49-F238E27FC236}">
                <a16:creationId xmlns:a16="http://schemas.microsoft.com/office/drawing/2014/main" id="{0A44868B-AAE4-05C2-38F1-5EE728A9B8E6}"/>
              </a:ext>
            </a:extLst>
          </p:cNvPr>
          <p:cNvPicPr>
            <a:picLocks noChangeAspect="1"/>
          </p:cNvPicPr>
          <p:nvPr/>
        </p:nvPicPr>
        <p:blipFill>
          <a:blip r:embed="rId7"/>
          <a:stretch>
            <a:fillRect/>
          </a:stretch>
        </p:blipFill>
        <p:spPr>
          <a:xfrm>
            <a:off x="287620" y="4026300"/>
            <a:ext cx="3828132" cy="22241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اسلحه‌کشی پلیس آمریکا به روی کودک / عکس">
            <a:extLst>
              <a:ext uri="{FF2B5EF4-FFF2-40B4-BE49-F238E27FC236}">
                <a16:creationId xmlns:a16="http://schemas.microsoft.com/office/drawing/2014/main" id="{AA505508-3FC2-D9A2-A79F-FB8CC0BACCB3}"/>
              </a:ext>
            </a:extLst>
          </p:cNvPr>
          <p:cNvPicPr>
            <a:picLocks noChangeAspect="1"/>
          </p:cNvPicPr>
          <p:nvPr/>
        </p:nvPicPr>
        <p:blipFill>
          <a:blip r:embed="rId8"/>
          <a:stretch>
            <a:fillRect/>
          </a:stretch>
        </p:blipFill>
        <p:spPr>
          <a:xfrm>
            <a:off x="8530996" y="3870861"/>
            <a:ext cx="3495391" cy="23302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a:extLst>
              <a:ext uri="{FF2B5EF4-FFF2-40B4-BE49-F238E27FC236}">
                <a16:creationId xmlns:a16="http://schemas.microsoft.com/office/drawing/2014/main" id="{54B8A9FE-6161-D86D-2324-7E39588BC138}"/>
              </a:ext>
            </a:extLst>
          </p:cNvPr>
          <p:cNvSpPr txBox="1"/>
          <p:nvPr/>
        </p:nvSpPr>
        <p:spPr>
          <a:xfrm>
            <a:off x="2313670" y="5981526"/>
            <a:ext cx="7342075" cy="523220"/>
          </a:xfrm>
          <a:prstGeom prst="rect">
            <a:avLst/>
          </a:prstGeom>
          <a:noFill/>
          <a:ln>
            <a:noFill/>
          </a:ln>
          <a:effectLst>
            <a:outerShdw blurRad="50800" dist="38100" dir="16200000" rotWithShape="0">
              <a:prstClr val="black">
                <a:alpha val="40000"/>
              </a:prstClr>
            </a:outerShdw>
          </a:effectLst>
          <a:scene3d>
            <a:camera prst="orthographicFront">
              <a:rot lat="0" lon="0" rev="0"/>
            </a:camera>
            <a:lightRig rig="chilly" dir="t">
              <a:rot lat="0" lon="0" rev="14400000"/>
            </a:lightRig>
          </a:scene3d>
          <a:sp3d extrusionH="6350" contourW="12700" prstMaterial="clear">
            <a:bevelT h="63500"/>
            <a:extrusionClr>
              <a:srgbClr val="D38957"/>
            </a:extrusionClr>
            <a:contourClr>
              <a:schemeClr val="tx1">
                <a:lumMod val="75000"/>
                <a:lumOff val="25000"/>
              </a:schemeClr>
            </a:contourClr>
          </a:sp3d>
        </p:spPr>
        <p:txBody>
          <a:bodyPr wrap="none" rtlCol="1">
            <a:spAutoFit/>
          </a:bodyPr>
          <a:lstStyle/>
          <a:p>
            <a:r>
              <a:rPr lang="fa-IR" sz="2800" dirty="0">
                <a:solidFill>
                  <a:schemeClr val="bg1"/>
                </a:solidFill>
                <a:effectLst>
                  <a:glow rad="228600">
                    <a:srgbClr val="4A4A54"/>
                  </a:glow>
                  <a:innerShdw blurRad="63500" dist="50800" dir="16200000">
                    <a:prstClr val="black">
                      <a:alpha val="50000"/>
                    </a:prstClr>
                  </a:innerShdw>
                </a:effectLst>
                <a:cs typeface="B Titr" panose="00000700000000000000" pitchFamily="2" charset="-78"/>
              </a:rPr>
              <a:t>آمریکا پر است از صحنه های خشنوت پلیس و سکوت مردم </a:t>
            </a:r>
          </a:p>
        </p:txBody>
      </p:sp>
    </p:spTree>
    <p:extLst>
      <p:ext uri="{BB962C8B-B14F-4D97-AF65-F5344CB8AC3E}">
        <p14:creationId xmlns:p14="http://schemas.microsoft.com/office/powerpoint/2010/main" val="84986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8D53998-AFB6-7175-4AA2-89C743324114}"/>
              </a:ext>
            </a:extLst>
          </p:cNvPr>
          <p:cNvPicPr>
            <a:picLocks noChangeAspect="1"/>
          </p:cNvPicPr>
          <p:nvPr/>
        </p:nvPicPr>
        <p:blipFill>
          <a:blip r:embed="rId2"/>
          <a:stretch>
            <a:fillRect/>
          </a:stretch>
        </p:blipFill>
        <p:spPr>
          <a:xfrm>
            <a:off x="3239" y="0"/>
            <a:ext cx="12185522" cy="6858000"/>
          </a:xfrm>
          <a:prstGeom prst="rect">
            <a:avLst/>
          </a:prstGeom>
        </p:spPr>
      </p:pic>
      <p:sp>
        <p:nvSpPr>
          <p:cNvPr id="3" name="TextBox 2">
            <a:extLst>
              <a:ext uri="{FF2B5EF4-FFF2-40B4-BE49-F238E27FC236}">
                <a16:creationId xmlns:a16="http://schemas.microsoft.com/office/drawing/2014/main" id="{C854BAEE-4165-B1DF-7787-FFFA14C3F3B6}"/>
              </a:ext>
            </a:extLst>
          </p:cNvPr>
          <p:cNvSpPr txBox="1"/>
          <p:nvPr/>
        </p:nvSpPr>
        <p:spPr>
          <a:xfrm>
            <a:off x="1210577" y="138905"/>
            <a:ext cx="9770846" cy="1708160"/>
          </a:xfrm>
          <a:prstGeom prst="rect">
            <a:avLst/>
          </a:prstGeom>
          <a:noFill/>
        </p:spPr>
        <p:txBody>
          <a:bodyPr wrap="square">
            <a:spAutoFit/>
          </a:bodyPr>
          <a:lstStyle/>
          <a:p>
            <a:pPr algn="ctr" rtl="1">
              <a:lnSpc>
                <a:spcPct val="150000"/>
              </a:lnSpc>
            </a:pPr>
            <a:r>
              <a:rPr lang="fa-IR" sz="4800" b="1" dirty="0">
                <a:ln>
                  <a:solidFill>
                    <a:srgbClr val="D18552"/>
                  </a:solidFill>
                </a:ln>
                <a:solidFill>
                  <a:schemeClr val="bg1"/>
                </a:solidFill>
                <a:cs typeface="B Titr" panose="00000700000000000000" pitchFamily="2" charset="-78"/>
              </a:rPr>
              <a:t>روند خشونت پلیس در ایالات متحده</a:t>
            </a:r>
            <a:endParaRPr lang="en-US" sz="3200" b="1" i="0" u="none" strike="noStrike" dirty="0">
              <a:ln w="22225">
                <a:solidFill>
                  <a:srgbClr val="D18552"/>
                </a:solidFill>
                <a:prstDash val="solid"/>
              </a:ln>
              <a:solidFill>
                <a:schemeClr val="bg1"/>
              </a:solidFill>
              <a:latin typeface="Vazirmatn"/>
              <a:cs typeface="B Titr" panose="00000700000000000000" pitchFamily="2" charset="-78"/>
            </a:endParaRPr>
          </a:p>
          <a:p>
            <a:pPr algn="ctr" rtl="1">
              <a:lnSpc>
                <a:spcPct val="150000"/>
              </a:lnSpc>
              <a:buNone/>
            </a:pPr>
            <a:r>
              <a:rPr lang="fa-IR" sz="2400" b="1" i="0" u="none" strike="noStrike" dirty="0">
                <a:ln w="6350">
                  <a:solidFill>
                    <a:srgbClr val="D38957"/>
                  </a:solidFill>
                  <a:prstDash val="solid"/>
                </a:ln>
                <a:solidFill>
                  <a:schemeClr val="bg1"/>
                </a:solidFill>
                <a:latin typeface="Vazirmatn"/>
                <a:cs typeface="B Titr" panose="00000700000000000000" pitchFamily="2" charset="-78"/>
              </a:rPr>
              <a:t>آمار سالانه کشتارمردم توسط پلیس از (۲۰۱۳-۲۰۲۵)</a:t>
            </a:r>
            <a:endParaRPr lang="fa-IR" sz="2400" b="1" dirty="0">
              <a:ln w="6350">
                <a:solidFill>
                  <a:srgbClr val="D38957"/>
                </a:solidFill>
                <a:prstDash val="solid"/>
              </a:ln>
              <a:solidFill>
                <a:schemeClr val="bg1"/>
              </a:solidFill>
              <a:cs typeface="B Titr" panose="00000700000000000000" pitchFamily="2" charset="-78"/>
            </a:endParaRPr>
          </a:p>
        </p:txBody>
      </p:sp>
      <p:pic>
        <p:nvPicPr>
          <p:cNvPr id="4" name="Picture 3" descr="image.png">
            <a:extLst>
              <a:ext uri="{FF2B5EF4-FFF2-40B4-BE49-F238E27FC236}">
                <a16:creationId xmlns:a16="http://schemas.microsoft.com/office/drawing/2014/main" id="{97433B9F-ACDB-DD9E-AFE9-B1A8545DF1C9}"/>
              </a:ext>
            </a:extLst>
          </p:cNvPr>
          <p:cNvPicPr>
            <a:picLocks noChangeAspect="1"/>
          </p:cNvPicPr>
          <p:nvPr/>
        </p:nvPicPr>
        <p:blipFill>
          <a:blip r:embed="rId3">
            <a:duotone>
              <a:schemeClr val="accent2">
                <a:shade val="45000"/>
                <a:satMod val="135000"/>
              </a:schemeClr>
              <a:prstClr val="white"/>
            </a:duotone>
          </a:blip>
          <a:stretch>
            <a:fillRect/>
          </a:stretch>
        </p:blipFill>
        <p:spPr>
          <a:xfrm>
            <a:off x="563879" y="1114887"/>
            <a:ext cx="11545679" cy="4628225"/>
          </a:xfrm>
          <a:prstGeom prst="rect">
            <a:avLst/>
          </a:prstGeom>
        </p:spPr>
      </p:pic>
      <p:sp>
        <p:nvSpPr>
          <p:cNvPr id="13" name="Rectangle: Rounded Corners 12">
            <a:extLst>
              <a:ext uri="{FF2B5EF4-FFF2-40B4-BE49-F238E27FC236}">
                <a16:creationId xmlns:a16="http://schemas.microsoft.com/office/drawing/2014/main" id="{83363A66-8183-51BD-56AA-D7C3EB25C4BC}"/>
              </a:ext>
            </a:extLst>
          </p:cNvPr>
          <p:cNvSpPr/>
          <p:nvPr/>
        </p:nvSpPr>
        <p:spPr>
          <a:xfrm>
            <a:off x="2063932" y="5100569"/>
            <a:ext cx="7685030" cy="1480602"/>
          </a:xfrm>
          <a:prstGeom prst="roundRect">
            <a:avLst>
              <a:gd name="adj" fmla="val 4898"/>
            </a:avLst>
          </a:prstGeom>
          <a:solidFill>
            <a:srgbClr val="D38A59"/>
          </a:solidFill>
          <a:ln>
            <a:noFill/>
          </a:ln>
          <a:effectLst>
            <a:outerShdw blurRad="107950" dist="12700" dir="5400000" algn="ctr">
              <a:srgbClr val="000000"/>
            </a:outerShdw>
          </a:effectLst>
        </p:spPr>
        <p:txBody>
          <a:bodyPr wrap="square">
            <a:spAutoFit/>
          </a:bodyPr>
          <a:lstStyle/>
          <a:p>
            <a:pPr algn="justLow" rtl="1">
              <a:lnSpc>
                <a:spcPct val="150000"/>
              </a:lnSpc>
            </a:pPr>
            <a:r>
              <a:rPr lang="fa-IR" sz="2000" b="1" dirty="0">
                <a:solidFill>
                  <a:schemeClr val="bg1"/>
                </a:solidFill>
                <a:latin typeface="Vazirmatn"/>
                <a:cs typeface="B Titr" panose="00000700000000000000" pitchFamily="2" charset="-78"/>
              </a:rPr>
              <a:t>تحلیل کلیدی:</a:t>
            </a:r>
            <a:endParaRPr lang="fa-IR" sz="1200" dirty="0">
              <a:solidFill>
                <a:schemeClr val="bg1"/>
              </a:solidFill>
              <a:cs typeface="B Titr" panose="00000700000000000000" pitchFamily="2" charset="-78"/>
            </a:endParaRPr>
          </a:p>
          <a:p>
            <a:pPr algn="justLow" rtl="1">
              <a:lnSpc>
                <a:spcPct val="150000"/>
              </a:lnSpc>
            </a:pPr>
            <a:r>
              <a:rPr lang="fa-IR" sz="2000" dirty="0">
                <a:solidFill>
                  <a:schemeClr val="bg1"/>
                </a:solidFill>
                <a:latin typeface="Vazirmatn"/>
                <a:cs typeface="B Titr" panose="00000700000000000000" pitchFamily="2" charset="-78"/>
              </a:rPr>
              <a:t>مشاهده یک روند صعودی کلی در تعداد تلفات از سال ۲۰۱۳ تا ۲۰۲۴.</a:t>
            </a:r>
            <a:endParaRPr lang="fa-IR" sz="2000" dirty="0">
              <a:solidFill>
                <a:schemeClr val="bg1"/>
              </a:solidFill>
              <a:cs typeface="B Titr" panose="00000700000000000000" pitchFamily="2" charset="-78"/>
            </a:endParaRPr>
          </a:p>
          <a:p>
            <a:pPr algn="justLow" rtl="1">
              <a:lnSpc>
                <a:spcPct val="150000"/>
              </a:lnSpc>
            </a:pPr>
            <a:r>
              <a:rPr lang="fa-IR" sz="2000" dirty="0">
                <a:solidFill>
                  <a:schemeClr val="bg1"/>
                </a:solidFill>
                <a:latin typeface="Vazirmatn"/>
                <a:cs typeface="B Titr" panose="00000700000000000000" pitchFamily="2" charset="-78"/>
              </a:rPr>
              <a:t>سال ۲۰۲۴ با ۱,۳۸۳ مورد، بالاترین رکورد ثبت‌شده در این بازه زمانی بوده است.</a:t>
            </a:r>
            <a:endParaRPr lang="fa-IR" sz="2000" dirty="0">
              <a:solidFill>
                <a:schemeClr val="bg1"/>
              </a:solidFill>
              <a:cs typeface="B Titr" panose="00000700000000000000" pitchFamily="2" charset="-78"/>
            </a:endParaRPr>
          </a:p>
        </p:txBody>
      </p:sp>
    </p:spTree>
    <p:extLst>
      <p:ext uri="{BB962C8B-B14F-4D97-AF65-F5344CB8AC3E}">
        <p14:creationId xmlns:p14="http://schemas.microsoft.com/office/powerpoint/2010/main" val="159940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Slide 4 exact background (logo removed)" hidden="1"/>
          <p:cNvPicPr>
            <a:picLocks noChangeAspect="1"/>
          </p:cNvPicPr>
          <p:nvPr/>
        </p:nvPicPr>
        <p:blipFill>
          <a:blip r:embed="rId3"/>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688B8F4-F3AC-5825-60F2-9B4DB629DAA0}"/>
              </a:ext>
            </a:extLst>
          </p:cNvPr>
          <p:cNvPicPr>
            <a:picLocks noChangeAspect="1"/>
          </p:cNvPicPr>
          <p:nvPr/>
        </p:nvPicPr>
        <p:blipFill>
          <a:blip r:embed="rId4"/>
          <a:stretch>
            <a:fillRect/>
          </a:stretch>
        </p:blipFill>
        <p:spPr>
          <a:xfrm>
            <a:off x="3239" y="0"/>
            <a:ext cx="12185522" cy="6858000"/>
          </a:xfrm>
          <a:prstGeom prst="rect">
            <a:avLst/>
          </a:prstGeom>
          <a:ln>
            <a:solidFill>
              <a:srgbClr val="0D0F0E"/>
            </a:solidFill>
          </a:ln>
        </p:spPr>
      </p:pic>
      <p:pic>
        <p:nvPicPr>
          <p:cNvPr id="3" name="Image 1" descr="Slide 4 animation layer 1"/>
          <p:cNvPicPr>
            <a:picLocks noChangeAspect="1"/>
          </p:cNvPicPr>
          <p:nvPr/>
        </p:nvPicPr>
        <p:blipFill>
          <a:blip r:embed="rId5"/>
          <a:stretch>
            <a:fillRect/>
          </a:stretch>
        </p:blipFill>
        <p:spPr>
          <a:xfrm>
            <a:off x="460744" y="258961"/>
            <a:ext cx="5183372" cy="651867"/>
          </a:xfrm>
          <a:prstGeom prst="rect">
            <a:avLst/>
          </a:prstGeom>
        </p:spPr>
      </p:pic>
      <p:pic>
        <p:nvPicPr>
          <p:cNvPr id="4" name="Image 2" descr="Slide 4 animation layer 2"/>
          <p:cNvPicPr>
            <a:picLocks noChangeAspect="1"/>
          </p:cNvPicPr>
          <p:nvPr/>
        </p:nvPicPr>
        <p:blipFill>
          <a:blip r:embed="rId6"/>
          <a:stretch>
            <a:fillRect/>
          </a:stretch>
        </p:blipFill>
        <p:spPr>
          <a:xfrm>
            <a:off x="2117651" y="1339453"/>
            <a:ext cx="8001000" cy="51256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Image 0" descr="Slide 5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41E9D064-F04E-0107-77CF-B55EEDD69BD5}"/>
              </a:ext>
            </a:extLst>
          </p:cNvPr>
          <p:cNvPicPr>
            <a:picLocks noChangeAspect="1"/>
          </p:cNvPicPr>
          <p:nvPr/>
        </p:nvPicPr>
        <p:blipFill>
          <a:blip r:embed="rId4"/>
          <a:stretch>
            <a:fillRect/>
          </a:stretch>
        </p:blipFill>
        <p:spPr>
          <a:xfrm>
            <a:off x="3239" y="0"/>
            <a:ext cx="12185522" cy="6858000"/>
          </a:xfrm>
          <a:prstGeom prst="rect">
            <a:avLst/>
          </a:prstGeom>
        </p:spPr>
      </p:pic>
      <p:pic>
        <p:nvPicPr>
          <p:cNvPr id="3" name="Image 1" descr="Slide 5 animation layer 1"/>
          <p:cNvPicPr>
            <a:picLocks noChangeAspect="1"/>
          </p:cNvPicPr>
          <p:nvPr/>
        </p:nvPicPr>
        <p:blipFill>
          <a:blip r:embed="rId5"/>
          <a:stretch>
            <a:fillRect/>
          </a:stretch>
        </p:blipFill>
        <p:spPr>
          <a:xfrm>
            <a:off x="3039139" y="375047"/>
            <a:ext cx="6131442" cy="687586"/>
          </a:xfrm>
          <a:prstGeom prst="rect">
            <a:avLst/>
          </a:prstGeom>
        </p:spPr>
      </p:pic>
      <p:pic>
        <p:nvPicPr>
          <p:cNvPr id="4" name="Image 2" descr="Slide 5 animation layer 2"/>
          <p:cNvPicPr>
            <a:picLocks noChangeAspect="1"/>
          </p:cNvPicPr>
          <p:nvPr/>
        </p:nvPicPr>
        <p:blipFill>
          <a:blip r:embed="rId6"/>
          <a:stretch>
            <a:fillRect/>
          </a:stretch>
        </p:blipFill>
        <p:spPr>
          <a:xfrm>
            <a:off x="124047" y="1062633"/>
            <a:ext cx="6140302" cy="4125516"/>
          </a:xfrm>
          <a:prstGeom prst="rect">
            <a:avLst/>
          </a:prstGeom>
        </p:spPr>
      </p:pic>
      <p:pic>
        <p:nvPicPr>
          <p:cNvPr id="5" name="Image 3" descr="Slide 5 animation layer 3"/>
          <p:cNvPicPr>
            <a:picLocks noChangeAspect="1"/>
          </p:cNvPicPr>
          <p:nvPr/>
        </p:nvPicPr>
        <p:blipFill>
          <a:blip r:embed="rId7"/>
          <a:stretch>
            <a:fillRect/>
          </a:stretch>
        </p:blipFill>
        <p:spPr>
          <a:xfrm>
            <a:off x="6406116" y="1312664"/>
            <a:ext cx="5130209" cy="4116586"/>
          </a:xfrm>
          <a:prstGeom prst="rect">
            <a:avLst/>
          </a:prstGeom>
        </p:spPr>
      </p:pic>
      <p:pic>
        <p:nvPicPr>
          <p:cNvPr id="6" name="Image 4" descr="Slide 5 animation layer 4"/>
          <p:cNvPicPr>
            <a:picLocks noChangeAspect="1"/>
          </p:cNvPicPr>
          <p:nvPr/>
        </p:nvPicPr>
        <p:blipFill>
          <a:blip r:embed="rId8"/>
          <a:stretch>
            <a:fillRect/>
          </a:stretch>
        </p:blipFill>
        <p:spPr>
          <a:xfrm>
            <a:off x="868326" y="5598914"/>
            <a:ext cx="10481930" cy="9733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CC6F28-15A1-7359-C43E-EC9DB640FAC6}"/>
              </a:ext>
            </a:extLst>
          </p:cNvPr>
          <p:cNvPicPr>
            <a:picLocks noChangeAspect="1"/>
          </p:cNvPicPr>
          <p:nvPr/>
        </p:nvPicPr>
        <p:blipFill>
          <a:blip r:embed="rId3"/>
          <a:stretch>
            <a:fillRect/>
          </a:stretch>
        </p:blipFill>
        <p:spPr>
          <a:xfrm>
            <a:off x="3239" y="0"/>
            <a:ext cx="12185522" cy="6858000"/>
          </a:xfrm>
          <a:prstGeom prst="rect">
            <a:avLst/>
          </a:prstGeom>
        </p:spPr>
      </p:pic>
      <p:pic>
        <p:nvPicPr>
          <p:cNvPr id="8" name="Image 0" descr="Slide 6 exact background (logo removed)">
            <a:extLst>
              <a:ext uri="{FF2B5EF4-FFF2-40B4-BE49-F238E27FC236}">
                <a16:creationId xmlns:a16="http://schemas.microsoft.com/office/drawing/2014/main" id="{2B69E9C2-178C-9D79-D432-C231A82C6E57}"/>
              </a:ext>
            </a:extLst>
          </p:cNvPr>
          <p:cNvPicPr>
            <a:picLocks noChangeAspect="1"/>
          </p:cNvPicPr>
          <p:nvPr/>
        </p:nvPicPr>
        <p:blipFill>
          <a:blip r:embed="rId4"/>
          <a:srcRect t="47106"/>
          <a:stretch>
            <a:fillRect/>
          </a:stretch>
        </p:blipFill>
        <p:spPr>
          <a:xfrm>
            <a:off x="-55329" y="3222090"/>
            <a:ext cx="12192000" cy="3627442"/>
          </a:xfrm>
          <a:prstGeom prst="rect">
            <a:avLst/>
          </a:prstGeom>
        </p:spPr>
      </p:pic>
      <p:pic>
        <p:nvPicPr>
          <p:cNvPr id="3" name="Image 1" descr="Slide 6 animation layer 1"/>
          <p:cNvPicPr>
            <a:picLocks noChangeAspect="1"/>
          </p:cNvPicPr>
          <p:nvPr/>
        </p:nvPicPr>
        <p:blipFill>
          <a:blip r:embed="rId5"/>
          <a:srcRect t="46921"/>
          <a:stretch>
            <a:fillRect/>
          </a:stretch>
        </p:blipFill>
        <p:spPr>
          <a:xfrm>
            <a:off x="593651" y="3268133"/>
            <a:ext cx="11013558" cy="3080875"/>
          </a:xfrm>
          <a:prstGeom prst="rect">
            <a:avLst/>
          </a:prstGeom>
        </p:spPr>
      </p:pic>
      <p:pic>
        <p:nvPicPr>
          <p:cNvPr id="2" name="Image 0" descr="Slide 6 exact background (logo removed)"/>
          <p:cNvPicPr>
            <a:picLocks noChangeAspect="1"/>
          </p:cNvPicPr>
          <p:nvPr/>
        </p:nvPicPr>
        <p:blipFill>
          <a:blip r:embed="rId4"/>
          <a:srcRect b="53017"/>
          <a:stretch>
            <a:fillRect/>
          </a:stretch>
        </p:blipFill>
        <p:spPr>
          <a:xfrm>
            <a:off x="0" y="0"/>
            <a:ext cx="12192000" cy="3222090"/>
          </a:xfrm>
          <a:prstGeom prst="rect">
            <a:avLst/>
          </a:prstGeom>
        </p:spPr>
      </p:pic>
      <p:pic>
        <p:nvPicPr>
          <p:cNvPr id="5" name="Image 1" descr="Slide 6 animation layer 1">
            <a:extLst>
              <a:ext uri="{FF2B5EF4-FFF2-40B4-BE49-F238E27FC236}">
                <a16:creationId xmlns:a16="http://schemas.microsoft.com/office/drawing/2014/main" id="{2719836E-8394-8A0C-91CA-A975B8FDC45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4462" b="47231" l="0" r="99598">
                        <a14:foregroundMark x1="31134" y1="46923" x2="39019" y2="40462"/>
                        <a14:foregroundMark x1="39019" y1="40462" x2="47144" y2="25077"/>
                        <a14:foregroundMark x1="47144" y1="25077" x2="49155" y2="8154"/>
                        <a14:foregroundMark x1="49155" y1="8154" x2="51649" y2="1077"/>
                        <a14:foregroundMark x1="51649" y1="1077" x2="91714" y2="9077"/>
                        <a14:foregroundMark x1="91714" y1="9077" x2="98391" y2="20462"/>
                        <a14:foregroundMark x1="98391" y1="20462" x2="97426" y2="36615"/>
                        <a14:foregroundMark x1="97426" y1="36615" x2="87208" y2="45231"/>
                        <a14:foregroundMark x1="87208" y1="45231" x2="40145" y2="50462"/>
                        <a14:foregroundMark x1="40145" y1="50462" x2="32985" y2="47231"/>
                        <a14:foregroundMark x1="32985" y1="47231" x2="40386" y2="30154"/>
                        <a14:foregroundMark x1="40386" y1="30154" x2="47788" y2="24462"/>
                        <a14:foregroundMark x1="83105" y1="9538" x2="86484" y2="30154"/>
                        <a14:foregroundMark x1="86484" y1="30154" x2="86484" y2="35846"/>
                        <a14:foregroundMark x1="82060" y1="9846" x2="72808" y2="35846"/>
                        <a14:foregroundMark x1="81577" y1="13385" x2="71118" y2="25231"/>
                        <a14:foregroundMark x1="71118" y1="25231" x2="56959" y2="31538"/>
                        <a14:foregroundMark x1="74658" y1="20154" x2="90024" y2="8462"/>
                        <a14:foregroundMark x1="65165" y1="17846" x2="50040" y2="20769"/>
                        <a14:foregroundMark x1="63475" y1="17846" x2="80048" y2="14308"/>
                        <a14:foregroundMark x1="68946" y1="12769" x2="53902" y2="15385"/>
                        <a14:foregroundMark x1="53902" y1="15385" x2="53902" y2="15385"/>
                        <a14:foregroundMark x1="53419" y1="11385" x2="98793" y2="4615"/>
                        <a14:foregroundMark x1="98793" y1="4615" x2="98793" y2="4615"/>
                        <a14:foregroundMark x1="83105" y1="22154" x2="98793" y2="20769"/>
                        <a14:foregroundMark x1="94368" y1="24154" x2="95736" y2="30000"/>
                        <a14:foregroundMark x1="71279" y1="37385" x2="60499" y2="44000"/>
                        <a14:foregroundMark x1="32824" y1="44923" x2="563" y2="46923"/>
                        <a14:foregroundMark x1="80" y1="44923" x2="31134" y2="41077"/>
                        <a14:foregroundMark x1="31134" y1="41077" x2="31134" y2="41077"/>
                        <a14:foregroundMark x1="35479" y1="36154" x2="563" y2="41692"/>
                        <a14:foregroundMark x1="53902" y1="42615" x2="87530" y2="39077"/>
                        <a14:foregroundMark x1="87530" y1="39077" x2="88817" y2="39077"/>
                        <a14:foregroundMark x1="90829" y1="40308" x2="99598" y2="43231"/>
                      </a14:backgroundRemoval>
                    </a14:imgEffect>
                  </a14:imgLayer>
                </a14:imgProps>
              </a:ext>
            </a:extLst>
          </a:blip>
          <a:srcRect l="-1086" b="53695"/>
          <a:stretch>
            <a:fillRect/>
          </a:stretch>
        </p:blipFill>
        <p:spPr>
          <a:xfrm>
            <a:off x="511238" y="568253"/>
            <a:ext cx="11133076" cy="2687703"/>
          </a:xfrm>
          <a:prstGeom prst="rect">
            <a:avLst/>
          </a:prstGeom>
        </p:spPr>
      </p:pic>
      <p:pic>
        <p:nvPicPr>
          <p:cNvPr id="4" name="Image 1" descr="Slide 6 animation layer 1">
            <a:extLst>
              <a:ext uri="{FF2B5EF4-FFF2-40B4-BE49-F238E27FC236}">
                <a16:creationId xmlns:a16="http://schemas.microsoft.com/office/drawing/2014/main" id="{60FF018B-0C57-5340-7FE1-6F6F004E7ADD}"/>
              </a:ext>
            </a:extLst>
          </p:cNvPr>
          <p:cNvPicPr>
            <a:picLocks noChangeAspect="1"/>
          </p:cNvPicPr>
          <p:nvPr/>
        </p:nvPicPr>
        <p:blipFill>
          <a:blip r:embed="rId5"/>
          <a:srcRect r="58804" b="68541"/>
          <a:stretch>
            <a:fillRect/>
          </a:stretch>
        </p:blipFill>
        <p:spPr>
          <a:xfrm>
            <a:off x="421660" y="508992"/>
            <a:ext cx="4537149" cy="18259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pic>
        <p:nvPicPr>
          <p:cNvPr id="2" name="Image 0" descr="Slide 7 exact background (logo removed)"/>
          <p:cNvPicPr>
            <a:picLocks noChangeAspect="1"/>
          </p:cNvPicPr>
          <p:nvPr/>
        </p:nvPicPr>
        <p:blipFill>
          <a:blip r:embed="rId3"/>
          <a:stretch>
            <a:fillRect/>
          </a:stretch>
        </p:blipFill>
        <p:spPr>
          <a:xfrm>
            <a:off x="0" y="0"/>
            <a:ext cx="12192000" cy="6858000"/>
          </a:xfrm>
          <a:prstGeom prst="rect">
            <a:avLst/>
          </a:prstGeom>
        </p:spPr>
      </p:pic>
      <p:pic>
        <p:nvPicPr>
          <p:cNvPr id="3" name="Image 1" descr="Slide 7 animation layer 1"/>
          <p:cNvPicPr>
            <a:picLocks noChangeAspect="1"/>
          </p:cNvPicPr>
          <p:nvPr/>
        </p:nvPicPr>
        <p:blipFill>
          <a:blip r:embed="rId4"/>
          <a:stretch>
            <a:fillRect/>
          </a:stretch>
        </p:blipFill>
        <p:spPr>
          <a:xfrm>
            <a:off x="584791" y="357188"/>
            <a:ext cx="11066721" cy="650081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3887</TotalTime>
  <Words>1255</Words>
  <Application>Microsoft Office PowerPoint</Application>
  <PresentationFormat>Widescreen</PresentationFormat>
  <Paragraphs>36</Paragraphs>
  <Slides>17</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 Titr</vt:lpstr>
      <vt:lpstr>Vazirmatn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Pulse of Life - animation ready</dc:title>
  <dc:subject>NotebookLM slides logo removed and animation-ready image layers</dc:subject>
  <dc:creator>OpenAI</dc:creator>
  <cp:lastModifiedBy>Tarh Barname</cp:lastModifiedBy>
  <cp:revision>16</cp:revision>
  <dcterms:created xsi:type="dcterms:W3CDTF">2026-06-27T18:55:03Z</dcterms:created>
  <dcterms:modified xsi:type="dcterms:W3CDTF">2026-07-01T12:01:18Z</dcterms:modified>
</cp:coreProperties>
</file>